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1" r:id="rId6"/>
    <p:sldId id="259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EE261-C8E2-41CB-88B0-923E0F6CAA11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32E60-4B91-4DA7-A37B-4B93E23571B8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091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E32E60-4B91-4DA7-A37B-4B93E23571B8}" type="slidenum">
              <a:rPr lang="ru-KZ" smtClean="0"/>
              <a:t>18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6018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52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8022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95912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50687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1374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205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8125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2258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4814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5689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60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8977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2488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203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3128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4188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A393-B8F4-4BA5-A260-0DD883ED3105}" type="datetimeFigureOut">
              <a:rPr lang="ru-KZ" smtClean="0"/>
              <a:t>31.03.2025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9D021F1-D993-4C09-9E05-A822B5D1DF62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555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DBBD1-B24A-2B11-417F-1EA09E0EF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592" y="738315"/>
            <a:ext cx="9144000" cy="861885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 тәрбие бағдарламасы аясында атқарылған жұмыстар есебі </a:t>
            </a:r>
            <a:endParaRPr lang="ru-KZ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010D9F-4A16-17A7-166C-C5923FBA3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72" y="143955"/>
            <a:ext cx="1234617" cy="1188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E25200-8FEB-5793-2690-A39E3F2B5812}"/>
              </a:ext>
            </a:extLst>
          </p:cNvPr>
          <p:cNvSpPr/>
          <p:nvPr/>
        </p:nvSpPr>
        <p:spPr>
          <a:xfrm>
            <a:off x="2496312" y="2254103"/>
            <a:ext cx="7854695" cy="21544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ru-RU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1600" i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ru-RU" sz="16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Талапкер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ауылы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kk-KZ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IT мектеп-лицейі тәрбие жұмысы </a:t>
            </a:r>
          </a:p>
          <a:p>
            <a:pPr algn="ctr"/>
            <a:r>
              <a:rPr lang="kk-KZ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«Біртұтас тәрбие» бағдарламасы Қазақстан Республикасы Білім және ғылым министрінің 2024 жылғы 30  маусымдағы № 194 бұйрығымен бекітілген  </a:t>
            </a:r>
            <a:endParaRPr lang="ru-KZ" sz="1600" i="1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31293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FF0B04-F072-45B7-E723-28DD2A4DCDBB}"/>
              </a:ext>
            </a:extLst>
          </p:cNvPr>
          <p:cNvSpPr/>
          <p:nvPr/>
        </p:nvSpPr>
        <p:spPr>
          <a:xfrm>
            <a:off x="1591057" y="150983"/>
            <a:ext cx="5458968" cy="58256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indent="450215" algn="ctr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400" b="1" i="1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 САЙЫН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</a:t>
            </a:r>
            <a:endParaRPr lang="ru-KZ" sz="1400" i="1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Қыркүйек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еңбекқорлық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кәсіби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біліктілік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Қазан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тәуелсіздік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отаншылдық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Қараша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әділдік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жауапкершілік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Желтоқсан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бірлік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ынтымақ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Қаңтар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заң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тәртіп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Ақпан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жасампаздық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жаңашылдық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Наурыз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тәуелсіздік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отаншылдық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Сәуір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еңбекқорлық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кәсіби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біліктілік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Мамыр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бірлік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ынтымақ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60A9F-A905-F9EF-278E-D0F5243DECE5}"/>
              </a:ext>
            </a:extLst>
          </p:cNvPr>
          <p:cNvSpPr txBox="1"/>
          <p:nvPr/>
        </p:nvSpPr>
        <p:spPr>
          <a:xfrm>
            <a:off x="7463790" y="150983"/>
            <a:ext cx="3042666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Өнегелі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минут»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күмбірі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E8445-52D3-35AA-B416-D9E7488935A3}"/>
              </a:ext>
            </a:extLst>
          </p:cNvPr>
          <p:cNvSpPr txBox="1"/>
          <p:nvPr/>
        </p:nvSpPr>
        <p:spPr>
          <a:xfrm>
            <a:off x="7463791" y="2111032"/>
            <a:ext cx="3042666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АПТА САЙЫН: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Қазақстаным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Аптаның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дәйексөздері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сабағы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val="411296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A001A7-42DF-1FA2-BBFD-17BE5A399B32}"/>
              </a:ext>
            </a:extLst>
          </p:cNvPr>
          <p:cNvSpPr txBox="1"/>
          <p:nvPr/>
        </p:nvSpPr>
        <p:spPr>
          <a:xfrm>
            <a:off x="2087118" y="643974"/>
            <a:ext cx="3527298" cy="184665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ШАРАЛАРЫ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Ойынға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3C412-8ECD-D3AC-F7AB-33FEEABA854A}"/>
              </a:ext>
            </a:extLst>
          </p:cNvPr>
          <p:cNvSpPr txBox="1"/>
          <p:nvPr/>
        </p:nvSpPr>
        <p:spPr>
          <a:xfrm>
            <a:off x="3085338" y="2772942"/>
            <a:ext cx="3854958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кітапханасы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Ұшқыр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8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E438546-ADEF-6CCA-3C41-330EBB65B5D3}"/>
              </a:ext>
            </a:extLst>
          </p:cNvPr>
          <p:cNvSpPr/>
          <p:nvPr/>
        </p:nvSpPr>
        <p:spPr>
          <a:xfrm>
            <a:off x="3366516" y="1599525"/>
            <a:ext cx="5458968" cy="36589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indent="450215" algn="ctr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400" b="1" i="1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 САЙЫН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</a:t>
            </a:r>
            <a:endParaRPr lang="ru-KZ" sz="1400" i="1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Қаңтар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заң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тәртіп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Ақпан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жасампаздық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жаңашылдық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indent="450215" algn="just">
              <a:lnSpc>
                <a:spcPct val="105000"/>
              </a:lnSpc>
              <a:spcAft>
                <a:spcPts val="800"/>
              </a:spcAft>
              <a:tabLst>
                <a:tab pos="630555" algn="l"/>
              </a:tabLst>
            </a:pP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Наурыз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тәуелсіздік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және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отаншылдық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айы</a:t>
            </a:r>
            <a:r>
              <a:rPr lang="ru-RU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;</a:t>
            </a:r>
            <a:endParaRPr lang="ru-KZ" sz="16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8C4899-7C19-2CD9-DB60-07EA3BDEA464}"/>
              </a:ext>
            </a:extLst>
          </p:cNvPr>
          <p:cNvSpPr/>
          <p:nvPr/>
        </p:nvSpPr>
        <p:spPr>
          <a:xfrm>
            <a:off x="2532888" y="480167"/>
            <a:ext cx="714146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Қаңтар,Ақпан,Наурыз</a:t>
            </a:r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Айларында</a:t>
            </a: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атқарылған</a:t>
            </a:r>
            <a:r>
              <a:rPr lang="ru-RU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</a:t>
            </a:r>
            <a:endParaRPr lang="ru-RU" sz="2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0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6519D5-857C-9B26-52CD-2A72D8A49155}"/>
              </a:ext>
            </a:extLst>
          </p:cNvPr>
          <p:cNvSpPr txBox="1"/>
          <p:nvPr/>
        </p:nvSpPr>
        <p:spPr>
          <a:xfrm>
            <a:off x="1995678" y="1371600"/>
            <a:ext cx="4194810" cy="375487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-шара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Іс-шарамыздың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қонақтары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«Родина»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серіктестігі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агрофирмасының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Сауэр Иван Адамович;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Талапкер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Кужубаев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Мирас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Алибекович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Талапкер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Малгаздаров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Малгаздарович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	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үлгілі-көрсеткіш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оркестрі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ұланының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F27511-2146-BD2A-C9F6-0649836E2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128" y="228600"/>
            <a:ext cx="1949502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82722B-32B6-6E79-5C38-70087CEFD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672" y="2971800"/>
            <a:ext cx="2260854" cy="3037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876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562BF1-9ADE-743C-888F-D45D77BE4130}"/>
              </a:ext>
            </a:extLst>
          </p:cNvPr>
          <p:cNvSpPr txBox="1"/>
          <p:nvPr/>
        </p:nvSpPr>
        <p:spPr>
          <a:xfrm>
            <a:off x="4189095" y="3592038"/>
            <a:ext cx="4030218" cy="28315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2025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Талапкер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лицейінің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КММ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Марат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Хакназар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Құнанбайұлының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жалдығына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Тәттімбет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Қазанғапұлының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210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жылдығына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байкауда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батыр -2025»</a:t>
            </a: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жүлдеге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Балгожина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Жанагуль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Галымовна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08471F-A520-1051-9600-9ABBF14E5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2119979"/>
            <a:ext cx="2609088" cy="2731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0A7DB8-34E4-EDE3-0BA1-CA774A86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744" y="2119979"/>
            <a:ext cx="2447544" cy="2731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FF355C-9783-83B0-969B-969AFC9966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5" t="9066" r="1328" b="15867"/>
          <a:stretch/>
        </p:blipFill>
        <p:spPr>
          <a:xfrm>
            <a:off x="4471416" y="114947"/>
            <a:ext cx="3374136" cy="324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60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FBF6C-F17B-71EF-83E6-D80444A2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623" y="1300127"/>
            <a:ext cx="3730753" cy="181965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аруы </a:t>
            </a:r>
            <a:b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Қарғабай Нұршат </a:t>
            </a:r>
            <a:b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«Ә» сынып оқушысы</a:t>
            </a:r>
            <a:endParaRPr lang="ru-KZ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85068C-C7F5-5F36-A7F1-C3E784BCB277}"/>
              </a:ext>
            </a:extLst>
          </p:cNvPr>
          <p:cNvSpPr/>
          <p:nvPr/>
        </p:nvSpPr>
        <p:spPr>
          <a:xfrm>
            <a:off x="1294301" y="3199733"/>
            <a:ext cx="4801699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Ал, </a:t>
            </a:r>
            <a:r>
              <a:rPr lang="ru-RU" sz="40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қанекей</a:t>
            </a:r>
            <a:r>
              <a:rPr lang="ru-RU" sz="40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қыздар</a:t>
            </a:r>
            <a:endParaRPr lang="ru-RU" sz="40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C551B8-BC84-4A0D-444F-D5C9DF1840BE}"/>
              </a:ext>
            </a:extLst>
          </p:cNvPr>
          <p:cNvSpPr/>
          <p:nvPr/>
        </p:nvSpPr>
        <p:spPr>
          <a:xfrm>
            <a:off x="6665977" y="3199733"/>
            <a:ext cx="467258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Әжелер</a:t>
            </a:r>
            <a:r>
              <a:rPr lang="ru-RU" sz="36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сайысы</a:t>
            </a:r>
            <a:endParaRPr lang="ru-RU" sz="36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344353-713F-3106-4EFA-D1C6E7A853DE}"/>
              </a:ext>
            </a:extLst>
          </p:cNvPr>
          <p:cNvSpPr/>
          <p:nvPr/>
        </p:nvSpPr>
        <p:spPr>
          <a:xfrm>
            <a:off x="1294301" y="4151603"/>
            <a:ext cx="48016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Көктем</a:t>
            </a:r>
            <a:r>
              <a:rPr lang="ru-RU" sz="32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аруы</a:t>
            </a:r>
            <a:endParaRPr lang="ru-RU" sz="32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8EA675-1DB1-6DC7-BF1D-F179F67E1FE1}"/>
              </a:ext>
            </a:extLst>
          </p:cNvPr>
          <p:cNvSpPr/>
          <p:nvPr/>
        </p:nvSpPr>
        <p:spPr>
          <a:xfrm>
            <a:off x="6665977" y="4120824"/>
            <a:ext cx="466344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Жеңгелер</a:t>
            </a:r>
            <a:r>
              <a:rPr lang="ru-RU" sz="36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сайысы</a:t>
            </a:r>
            <a:endParaRPr lang="ru-RU" sz="36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B150B7-3FC2-5F54-A9BF-90279AA30DC9}"/>
              </a:ext>
            </a:extLst>
          </p:cNvPr>
          <p:cNvSpPr/>
          <p:nvPr/>
        </p:nvSpPr>
        <p:spPr>
          <a:xfrm>
            <a:off x="1728217" y="135050"/>
            <a:ext cx="822960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Сайыстар</a:t>
            </a:r>
            <a:endParaRPr lang="ru-RU" sz="54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21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1CC10C-7F9A-7D4A-0C06-99CEA0DD8D43}"/>
              </a:ext>
            </a:extLst>
          </p:cNvPr>
          <p:cNvSpPr txBox="1"/>
          <p:nvPr/>
        </p:nvSpPr>
        <p:spPr>
          <a:xfrm>
            <a:off x="1655064" y="134588"/>
            <a:ext cx="3758184" cy="63709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генераторы»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номинациясына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Айбас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Диана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Айбасқызы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Алхыс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Хаты мен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марапатталды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BF228A-C290-787B-8F55-E0AD52C59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042" y="134588"/>
            <a:ext cx="2237230" cy="2490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C19E3E-6E71-A543-23D4-DEC065A72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349" y="3254700"/>
            <a:ext cx="2693635" cy="2490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A91D8D-CA84-0D77-1E4D-ED5B12235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7424" y="134589"/>
            <a:ext cx="2331720" cy="24903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125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0A063A-6297-311B-B01A-789D9228B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82" t="16001" r="2878" b="4400"/>
          <a:stretch/>
        </p:blipFill>
        <p:spPr>
          <a:xfrm>
            <a:off x="984503" y="1115568"/>
            <a:ext cx="2938273" cy="4306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5CA2C4-9B21-19A4-41EA-9501EC8653BD}"/>
              </a:ext>
            </a:extLst>
          </p:cNvPr>
          <p:cNvSpPr/>
          <p:nvPr/>
        </p:nvSpPr>
        <p:spPr>
          <a:xfrm>
            <a:off x="3758184" y="105263"/>
            <a:ext cx="5477256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Үйірмелер</a:t>
            </a:r>
            <a:endParaRPr lang="ru-RU" sz="54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CFADE6-12DD-0C53-5692-05B63878BC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17" t="15387" r="2065" b="4241"/>
          <a:stretch/>
        </p:blipFill>
        <p:spPr>
          <a:xfrm>
            <a:off x="4209222" y="1115568"/>
            <a:ext cx="2938273" cy="4306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11F4C9-64D2-AD6D-0998-6EB60EA9FDAD}"/>
              </a:ext>
            </a:extLst>
          </p:cNvPr>
          <p:cNvSpPr txBox="1"/>
          <p:nvPr/>
        </p:nvSpPr>
        <p:spPr>
          <a:xfrm>
            <a:off x="8631936" y="1272784"/>
            <a:ext cx="2779776" cy="526297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домбыра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вокал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қолдар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мәнерлеп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эссе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Роботехника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25оқушы</a:t>
            </a: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интелект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дизайн 40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өлкетану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теннисі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шахмат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тоғызқұмалақ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ату  35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беста 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 50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 қыздар25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ұлдар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ұлдар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шаңғы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</a:t>
            </a:r>
            <a:r>
              <a:rPr lang="ru-RU" sz="1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KZ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87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7C6DA6-6EE2-52EF-2593-7896D6D893C6}"/>
              </a:ext>
            </a:extLst>
          </p:cNvPr>
          <p:cNvSpPr/>
          <p:nvPr/>
        </p:nvSpPr>
        <p:spPr>
          <a:xfrm>
            <a:off x="941832" y="0"/>
            <a:ext cx="106070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Дебат</a:t>
            </a:r>
            <a:r>
              <a:rPr lang="ru-RU" sz="24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үйірмесі</a:t>
            </a:r>
            <a:r>
              <a:rPr lang="ru-RU" sz="24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err="1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</a:t>
            </a:r>
            <a:r>
              <a:rPr lang="en-US" sz="24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2400" b="1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Багадиева А.С</a:t>
            </a:r>
          </a:p>
          <a:p>
            <a:pPr algn="ctr"/>
            <a:r>
              <a:rPr lang="kk-KZ" sz="2400" b="1" cap="none" spc="0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Айбас Д.А</a:t>
            </a:r>
            <a:endParaRPr lang="ru-RU" sz="2400" b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62409-62E1-C3EB-000B-8CA3F01E3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057964" y="2460136"/>
            <a:ext cx="5502352" cy="30509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75212E-CE19-096A-5DBC-24A9A983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41" b="9280"/>
          <a:stretch/>
        </p:blipFill>
        <p:spPr>
          <a:xfrm>
            <a:off x="3902506" y="1234440"/>
            <a:ext cx="3166467" cy="5623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FAA6A-F6B2-FA9D-8788-13EFF1305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00" b="9200"/>
          <a:stretch/>
        </p:blipFill>
        <p:spPr>
          <a:xfrm>
            <a:off x="7752788" y="978409"/>
            <a:ext cx="3166467" cy="5847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278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F432C1-2DF6-CC91-D5D8-7BB4E4F890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66" b="9200"/>
          <a:stretch/>
        </p:blipFill>
        <p:spPr>
          <a:xfrm>
            <a:off x="1943302" y="530352"/>
            <a:ext cx="3166467" cy="579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2818C8-C3F3-AC9F-B760-366B5DA334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33" b="9333"/>
          <a:stretch/>
        </p:blipFill>
        <p:spPr>
          <a:xfrm>
            <a:off x="5802070" y="448056"/>
            <a:ext cx="3166467" cy="5797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9629846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60F789-BA52-C72A-BC39-F6C9A0027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00" t="18539" r="8950" b="12314"/>
          <a:stretch/>
        </p:blipFill>
        <p:spPr>
          <a:xfrm>
            <a:off x="877824" y="210312"/>
            <a:ext cx="10451592" cy="617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8695366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31A12F-5347-AA50-E885-A7A63C606F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0" t="20933" r="7600" b="9867"/>
          <a:stretch/>
        </p:blipFill>
        <p:spPr>
          <a:xfrm>
            <a:off x="1399032" y="585216"/>
            <a:ext cx="10204704" cy="5687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6068047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A0F5F2-D74A-11C9-5341-1AA0F6B3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25" t="18800" r="7975" b="15334"/>
          <a:stretch/>
        </p:blipFill>
        <p:spPr>
          <a:xfrm>
            <a:off x="1664208" y="534924"/>
            <a:ext cx="9820656" cy="57881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79274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77237C-4973-58DA-C4C2-E0D416BBC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00" t="23333" r="7600" b="9600"/>
          <a:stretch/>
        </p:blipFill>
        <p:spPr>
          <a:xfrm>
            <a:off x="1618488" y="585216"/>
            <a:ext cx="10241280" cy="5458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15889790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30618F-1CF6-1619-CB33-21ED082867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75" t="23733" r="22225" b="10400"/>
          <a:stretch/>
        </p:blipFill>
        <p:spPr>
          <a:xfrm>
            <a:off x="2569464" y="594360"/>
            <a:ext cx="7644384" cy="5550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37956441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2727B-7978-9878-F868-329C69B1F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972" y="26749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 қолдау орталығы</a:t>
            </a:r>
            <a:b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Даналық мектебі </a:t>
            </a:r>
            <a:b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Әкелер клубы жұмысы жайлы Ауданға есеп берілді</a:t>
            </a:r>
            <a:b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57BF88-562B-C772-B58F-76E20305C8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00" t="17867" r="28000" b="13465"/>
          <a:stretch/>
        </p:blipFill>
        <p:spPr>
          <a:xfrm>
            <a:off x="859536" y="1248156"/>
            <a:ext cx="4946904" cy="4361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A8F863-33BC-F189-74BA-77F9053122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200" b="21333"/>
          <a:stretch/>
        </p:blipFill>
        <p:spPr>
          <a:xfrm>
            <a:off x="6289815" y="1355598"/>
            <a:ext cx="2250681" cy="3673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F61AEB-B964-F6F1-C139-5D0BBECCB2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200" b="21067"/>
          <a:stretch/>
        </p:blipFill>
        <p:spPr>
          <a:xfrm>
            <a:off x="8774795" y="1355598"/>
            <a:ext cx="2250682" cy="3673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013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A0764A-5C2C-15C6-5617-5C52F74EC5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24" t="19199" r="7525" b="6000"/>
          <a:stretch/>
        </p:blipFill>
        <p:spPr>
          <a:xfrm>
            <a:off x="1252728" y="612648"/>
            <a:ext cx="10186416" cy="5129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88387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8D0190-12C5-9958-D627-6C78B76250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50" t="22933" r="18625" b="5867"/>
          <a:stretch/>
        </p:blipFill>
        <p:spPr>
          <a:xfrm>
            <a:off x="1792224" y="768096"/>
            <a:ext cx="8631936" cy="488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684289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243</TotalTime>
  <Words>544</Words>
  <Application>Microsoft Office PowerPoint</Application>
  <PresentationFormat>Широкоэкранный</PresentationFormat>
  <Paragraphs>103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 3</vt:lpstr>
      <vt:lpstr>Легкий дым</vt:lpstr>
      <vt:lpstr>Біртұтас тәрбие бағдарламасы аясында атқарылған жұмыстар есебі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Мектеп аруы  Қарғабай Нұршат  8 «Ә» сынып оқушысы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Ата-аналарды қолдау орталығы Даналық мектебі  Әкелер клубы жұмысы жайлы Ауданға есеп берілді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6</dc:creator>
  <cp:lastModifiedBy>6</cp:lastModifiedBy>
  <cp:revision>9</cp:revision>
  <dcterms:created xsi:type="dcterms:W3CDTF">2025-03-27T05:09:35Z</dcterms:created>
  <dcterms:modified xsi:type="dcterms:W3CDTF">2025-03-31T05:11:24Z</dcterms:modified>
</cp:coreProperties>
</file>